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9144000" cy="5143500"/>
  <p:notesSz cx="9144000" cy="51435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487786"/>
            <a:ext cx="9135745" cy="4655820"/>
          </a:xfrm>
          <a:custGeom>
            <a:avLst/>
            <a:gdLst/>
            <a:ahLst/>
            <a:cxnLst/>
            <a:rect l="l" t="t" r="r" b="b"/>
            <a:pathLst>
              <a:path w="9135745" h="4655820">
                <a:moveTo>
                  <a:pt x="0" y="4655713"/>
                </a:moveTo>
                <a:lnTo>
                  <a:pt x="9135281" y="4655713"/>
                </a:lnTo>
                <a:lnTo>
                  <a:pt x="9135281" y="0"/>
                </a:lnTo>
                <a:lnTo>
                  <a:pt x="0" y="0"/>
                </a:lnTo>
                <a:lnTo>
                  <a:pt x="0" y="4655713"/>
                </a:lnTo>
                <a:close/>
              </a:path>
            </a:pathLst>
          </a:custGeom>
          <a:solidFill>
            <a:srgbClr val="F4EDE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4349"/>
            <a:ext cx="9135745" cy="5139690"/>
          </a:xfrm>
          <a:custGeom>
            <a:avLst/>
            <a:gdLst/>
            <a:ahLst/>
            <a:cxnLst/>
            <a:rect l="l" t="t" r="r" b="b"/>
            <a:pathLst>
              <a:path w="9135745" h="5139690">
                <a:moveTo>
                  <a:pt x="0" y="0"/>
                </a:moveTo>
                <a:lnTo>
                  <a:pt x="9135281" y="0"/>
                </a:lnTo>
                <a:lnTo>
                  <a:pt x="9135281" y="5139149"/>
                </a:lnTo>
              </a:path>
            </a:pathLst>
          </a:custGeom>
          <a:ln w="9524">
            <a:solidFill>
              <a:srgbClr val="59595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4349"/>
            <a:ext cx="9135745" cy="5139690"/>
          </a:xfrm>
          <a:custGeom>
            <a:avLst/>
            <a:gdLst/>
            <a:ahLst/>
            <a:cxnLst/>
            <a:rect l="l" t="t" r="r" b="b"/>
            <a:pathLst>
              <a:path w="9135745" h="5139690">
                <a:moveTo>
                  <a:pt x="0" y="0"/>
                </a:moveTo>
                <a:lnTo>
                  <a:pt x="9135281" y="0"/>
                </a:lnTo>
                <a:lnTo>
                  <a:pt x="9135281" y="5139149"/>
                </a:lnTo>
                <a:lnTo>
                  <a:pt x="0" y="5139149"/>
                </a:lnTo>
                <a:lnTo>
                  <a:pt x="0" y="0"/>
                </a:lnTo>
                <a:close/>
              </a:path>
            </a:pathLst>
          </a:custGeom>
          <a:solidFill>
            <a:srgbClr val="00726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4349"/>
            <a:ext cx="9135745" cy="5139690"/>
          </a:xfrm>
          <a:custGeom>
            <a:avLst/>
            <a:gdLst/>
            <a:ahLst/>
            <a:cxnLst/>
            <a:rect l="l" t="t" r="r" b="b"/>
            <a:pathLst>
              <a:path w="9135745" h="5139690">
                <a:moveTo>
                  <a:pt x="0" y="0"/>
                </a:moveTo>
                <a:lnTo>
                  <a:pt x="9135281" y="0"/>
                </a:lnTo>
                <a:lnTo>
                  <a:pt x="9135281" y="5139149"/>
                </a:lnTo>
              </a:path>
            </a:pathLst>
          </a:custGeom>
          <a:ln w="9524">
            <a:solidFill>
              <a:srgbClr val="595959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40718" y="247124"/>
            <a:ext cx="2462545" cy="724163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3335943" y="242362"/>
            <a:ext cx="2472690" cy="734060"/>
          </a:xfrm>
          <a:custGeom>
            <a:avLst/>
            <a:gdLst/>
            <a:ahLst/>
            <a:cxnLst/>
            <a:rect l="l" t="t" r="r" b="b"/>
            <a:pathLst>
              <a:path w="2472690" h="734060">
                <a:moveTo>
                  <a:pt x="0" y="0"/>
                </a:moveTo>
                <a:lnTo>
                  <a:pt x="2472095" y="0"/>
                </a:lnTo>
                <a:lnTo>
                  <a:pt x="2472095" y="733688"/>
                </a:lnTo>
                <a:lnTo>
                  <a:pt x="0" y="733688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595959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17510" y="3271143"/>
            <a:ext cx="7509447" cy="142997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487786"/>
            <a:ext cx="9135745" cy="4655820"/>
          </a:xfrm>
          <a:custGeom>
            <a:avLst/>
            <a:gdLst/>
            <a:ahLst/>
            <a:cxnLst/>
            <a:rect l="l" t="t" r="r" b="b"/>
            <a:pathLst>
              <a:path w="9135745" h="4655820">
                <a:moveTo>
                  <a:pt x="0" y="4655713"/>
                </a:moveTo>
                <a:lnTo>
                  <a:pt x="9135281" y="4655713"/>
                </a:lnTo>
                <a:lnTo>
                  <a:pt x="9135281" y="0"/>
                </a:lnTo>
                <a:lnTo>
                  <a:pt x="0" y="0"/>
                </a:lnTo>
                <a:lnTo>
                  <a:pt x="0" y="4655713"/>
                </a:lnTo>
                <a:close/>
              </a:path>
            </a:pathLst>
          </a:custGeom>
          <a:solidFill>
            <a:srgbClr val="F4EDE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4349"/>
            <a:ext cx="9135745" cy="5139690"/>
          </a:xfrm>
          <a:custGeom>
            <a:avLst/>
            <a:gdLst/>
            <a:ahLst/>
            <a:cxnLst/>
            <a:rect l="l" t="t" r="r" b="b"/>
            <a:pathLst>
              <a:path w="9135745" h="5139690">
                <a:moveTo>
                  <a:pt x="0" y="0"/>
                </a:moveTo>
                <a:lnTo>
                  <a:pt x="9135281" y="0"/>
                </a:lnTo>
                <a:lnTo>
                  <a:pt x="9135281" y="5139149"/>
                </a:lnTo>
              </a:path>
            </a:pathLst>
          </a:custGeom>
          <a:ln w="9524">
            <a:solidFill>
              <a:srgbClr val="59595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-12"/>
            <a:ext cx="9135745" cy="488315"/>
          </a:xfrm>
          <a:custGeom>
            <a:avLst/>
            <a:gdLst/>
            <a:ahLst/>
            <a:cxnLst/>
            <a:rect l="l" t="t" r="r" b="b"/>
            <a:pathLst>
              <a:path w="9135745" h="488315">
                <a:moveTo>
                  <a:pt x="9135281" y="11"/>
                </a:moveTo>
                <a:lnTo>
                  <a:pt x="9135281" y="487798"/>
                </a:lnTo>
                <a:lnTo>
                  <a:pt x="0" y="487798"/>
                </a:lnTo>
                <a:lnTo>
                  <a:pt x="0" y="0"/>
                </a:lnTo>
                <a:lnTo>
                  <a:pt x="9135281" y="11"/>
                </a:lnTo>
                <a:close/>
              </a:path>
            </a:pathLst>
          </a:custGeom>
          <a:solidFill>
            <a:srgbClr val="00726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0" y="-12"/>
            <a:ext cx="9135745" cy="488315"/>
          </a:xfrm>
          <a:custGeom>
            <a:avLst/>
            <a:gdLst/>
            <a:ahLst/>
            <a:cxnLst/>
            <a:rect l="l" t="t" r="r" b="b"/>
            <a:pathLst>
              <a:path w="9135745" h="488315">
                <a:moveTo>
                  <a:pt x="0" y="0"/>
                </a:moveTo>
                <a:lnTo>
                  <a:pt x="9135281" y="11"/>
                </a:lnTo>
                <a:lnTo>
                  <a:pt x="9135281" y="487798"/>
                </a:lnTo>
                <a:lnTo>
                  <a:pt x="0" y="487798"/>
                </a:lnTo>
              </a:path>
            </a:pathLst>
          </a:custGeom>
          <a:ln w="9524">
            <a:solidFill>
              <a:srgbClr val="595959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30613" y="3944092"/>
            <a:ext cx="3162868" cy="967797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21242" y="29123"/>
            <a:ext cx="1383072" cy="461700"/>
          </a:xfrm>
          <a:prstGeom prst="rect">
            <a:avLst/>
          </a:prstGeom>
        </p:spPr>
      </p:pic>
      <p:sp>
        <p:nvSpPr>
          <p:cNvPr id="22" name="bg object 22"/>
          <p:cNvSpPr/>
          <p:nvPr/>
        </p:nvSpPr>
        <p:spPr>
          <a:xfrm>
            <a:off x="3916467" y="24360"/>
            <a:ext cx="1393190" cy="471805"/>
          </a:xfrm>
          <a:custGeom>
            <a:avLst/>
            <a:gdLst/>
            <a:ahLst/>
            <a:cxnLst/>
            <a:rect l="l" t="t" r="r" b="b"/>
            <a:pathLst>
              <a:path w="1393189" h="471805">
                <a:moveTo>
                  <a:pt x="0" y="0"/>
                </a:moveTo>
                <a:lnTo>
                  <a:pt x="1392597" y="0"/>
                </a:lnTo>
                <a:lnTo>
                  <a:pt x="1392597" y="471225"/>
                </a:lnTo>
                <a:lnTo>
                  <a:pt x="0" y="471225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59595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29395" y="1773726"/>
            <a:ext cx="6885208" cy="729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3005"/>
            <a:ext cx="822960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27868" y="3943717"/>
            <a:ext cx="2500694" cy="577073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0" y="0"/>
            <a:ext cx="9144000" cy="5143500"/>
            <a:chOff x="0" y="0"/>
            <a:chExt cx="9144000" cy="5143500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54061" y="1063272"/>
              <a:ext cx="5618813" cy="2040220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9144000" cy="51435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6759" rIns="0" bIns="0" rtlCol="0" vert="horz">
            <a:spAutoFit/>
          </a:bodyPr>
          <a:lstStyle/>
          <a:p>
            <a:pPr marL="1819275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CONCLUSÃO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6759" rIns="0" bIns="0" rtlCol="0" vert="horz">
            <a:spAutoFit/>
          </a:bodyPr>
          <a:lstStyle/>
          <a:p>
            <a:pPr marL="196088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OBRIGADA!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27868" y="3943717"/>
            <a:ext cx="2500694" cy="577073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0" y="0"/>
            <a:ext cx="9144000" cy="5143500"/>
            <a:chOff x="0" y="0"/>
            <a:chExt cx="9144000" cy="5143500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54061" y="1063272"/>
              <a:ext cx="5618813" cy="2040220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9144000" cy="51435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4349"/>
            <a:ext cx="9135745" cy="5139690"/>
          </a:xfrm>
          <a:custGeom>
            <a:avLst/>
            <a:gdLst/>
            <a:ahLst/>
            <a:cxnLst/>
            <a:rect l="l" t="t" r="r" b="b"/>
            <a:pathLst>
              <a:path w="9135745" h="5139690">
                <a:moveTo>
                  <a:pt x="0" y="0"/>
                </a:moveTo>
                <a:lnTo>
                  <a:pt x="9135281" y="0"/>
                </a:lnTo>
                <a:lnTo>
                  <a:pt x="9135281" y="5139149"/>
                </a:lnTo>
                <a:lnTo>
                  <a:pt x="0" y="5139149"/>
                </a:lnTo>
                <a:lnTo>
                  <a:pt x="0" y="0"/>
                </a:lnTo>
                <a:close/>
              </a:path>
            </a:pathLst>
          </a:custGeom>
          <a:solidFill>
            <a:srgbClr val="F4EDE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0" y="4349"/>
            <a:ext cx="9135745" cy="5139690"/>
          </a:xfrm>
          <a:custGeom>
            <a:avLst/>
            <a:gdLst/>
            <a:ahLst/>
            <a:cxnLst/>
            <a:rect l="l" t="t" r="r" b="b"/>
            <a:pathLst>
              <a:path w="9135745" h="5139690">
                <a:moveTo>
                  <a:pt x="0" y="0"/>
                </a:moveTo>
                <a:lnTo>
                  <a:pt x="9135281" y="0"/>
                </a:lnTo>
                <a:lnTo>
                  <a:pt x="9135281" y="5139149"/>
                </a:lnTo>
              </a:path>
            </a:pathLst>
          </a:custGeom>
          <a:ln w="9524">
            <a:solidFill>
              <a:srgbClr val="59595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579008" y="2055957"/>
            <a:ext cx="2068830" cy="3302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245" b="0">
                <a:solidFill>
                  <a:srgbClr val="000000"/>
                </a:solidFill>
                <a:latin typeface="Trebuchet MS"/>
                <a:cs typeface="Trebuchet MS"/>
              </a:rPr>
              <a:t>TÍTULO</a:t>
            </a:r>
            <a:r>
              <a:rPr dirty="0" sz="2000" spc="-155" b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dirty="0" sz="2000" spc="-190" b="0">
                <a:solidFill>
                  <a:srgbClr val="000000"/>
                </a:solidFill>
                <a:latin typeface="Trebuchet MS"/>
                <a:cs typeface="Trebuchet MS"/>
              </a:rPr>
              <a:t>DO</a:t>
            </a:r>
            <a:r>
              <a:rPr dirty="0" sz="2000" spc="-155" b="0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dirty="0" sz="2000" spc="-195" b="0">
                <a:solidFill>
                  <a:srgbClr val="000000"/>
                </a:solidFill>
                <a:latin typeface="Trebuchet MS"/>
                <a:cs typeface="Trebuchet MS"/>
              </a:rPr>
              <a:t>TRABALHO</a:t>
            </a:r>
            <a:endParaRPr sz="2000">
              <a:latin typeface="Trebuchet MS"/>
              <a:cs typeface="Trebuchet MS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-4762" y="-4774"/>
            <a:ext cx="9145270" cy="4916805"/>
            <a:chOff x="-4762" y="-4774"/>
            <a:chExt cx="9145270" cy="4916805"/>
          </a:xfrm>
        </p:grpSpPr>
        <p:sp>
          <p:nvSpPr>
            <p:cNvPr id="6" name="object 6" descr=""/>
            <p:cNvSpPr/>
            <p:nvPr/>
          </p:nvSpPr>
          <p:spPr>
            <a:xfrm>
              <a:off x="0" y="-12"/>
              <a:ext cx="9135745" cy="488315"/>
            </a:xfrm>
            <a:custGeom>
              <a:avLst/>
              <a:gdLst/>
              <a:ahLst/>
              <a:cxnLst/>
              <a:rect l="l" t="t" r="r" b="b"/>
              <a:pathLst>
                <a:path w="9135745" h="488315">
                  <a:moveTo>
                    <a:pt x="9135281" y="11"/>
                  </a:moveTo>
                  <a:lnTo>
                    <a:pt x="9135281" y="487798"/>
                  </a:lnTo>
                  <a:lnTo>
                    <a:pt x="0" y="487798"/>
                  </a:lnTo>
                  <a:lnTo>
                    <a:pt x="0" y="0"/>
                  </a:lnTo>
                  <a:lnTo>
                    <a:pt x="9135281" y="11"/>
                  </a:lnTo>
                  <a:close/>
                </a:path>
              </a:pathLst>
            </a:custGeom>
            <a:solidFill>
              <a:srgbClr val="00726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0" y="-12"/>
              <a:ext cx="9135745" cy="488315"/>
            </a:xfrm>
            <a:custGeom>
              <a:avLst/>
              <a:gdLst/>
              <a:ahLst/>
              <a:cxnLst/>
              <a:rect l="l" t="t" r="r" b="b"/>
              <a:pathLst>
                <a:path w="9135745" h="488315">
                  <a:moveTo>
                    <a:pt x="0" y="0"/>
                  </a:moveTo>
                  <a:lnTo>
                    <a:pt x="9135281" y="11"/>
                  </a:lnTo>
                  <a:lnTo>
                    <a:pt x="9135281" y="487798"/>
                  </a:lnTo>
                  <a:lnTo>
                    <a:pt x="0" y="487798"/>
                  </a:lnTo>
                </a:path>
              </a:pathLst>
            </a:custGeom>
            <a:ln w="9524">
              <a:solidFill>
                <a:srgbClr val="595959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30613" y="3944092"/>
              <a:ext cx="3162868" cy="967797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21242" y="29123"/>
              <a:ext cx="1383072" cy="461700"/>
            </a:xfrm>
            <a:prstGeom prst="rect">
              <a:avLst/>
            </a:prstGeom>
          </p:spPr>
        </p:pic>
        <p:sp>
          <p:nvSpPr>
            <p:cNvPr id="10" name="object 10" descr=""/>
            <p:cNvSpPr/>
            <p:nvPr/>
          </p:nvSpPr>
          <p:spPr>
            <a:xfrm>
              <a:off x="3916467" y="24360"/>
              <a:ext cx="1393190" cy="471805"/>
            </a:xfrm>
            <a:custGeom>
              <a:avLst/>
              <a:gdLst/>
              <a:ahLst/>
              <a:cxnLst/>
              <a:rect l="l" t="t" r="r" b="b"/>
              <a:pathLst>
                <a:path w="1393189" h="471805">
                  <a:moveTo>
                    <a:pt x="0" y="0"/>
                  </a:moveTo>
                  <a:lnTo>
                    <a:pt x="1392597" y="0"/>
                  </a:lnTo>
                  <a:lnTo>
                    <a:pt x="1392597" y="471225"/>
                  </a:lnTo>
                  <a:lnTo>
                    <a:pt x="0" y="471225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59595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753909" y="1751157"/>
            <a:ext cx="1663700" cy="1584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8105">
              <a:lnSpc>
                <a:spcPct val="100000"/>
              </a:lnSpc>
              <a:spcBef>
                <a:spcPts val="100"/>
              </a:spcBef>
            </a:pPr>
            <a:r>
              <a:rPr dirty="0" sz="2000" spc="-180">
                <a:latin typeface="Trebuchet MS"/>
                <a:cs typeface="Trebuchet MS"/>
              </a:rPr>
              <a:t>xxxxxxxxxxxxxxx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2000">
              <a:latin typeface="Trebuchet MS"/>
              <a:cs typeface="Trebuchet MS"/>
            </a:endParaRPr>
          </a:p>
          <a:p>
            <a:pPr marL="67945">
              <a:lnSpc>
                <a:spcPct val="100000"/>
              </a:lnSpc>
            </a:pPr>
            <a:r>
              <a:rPr dirty="0" sz="2000" spc="-204">
                <a:latin typeface="Trebuchet MS"/>
                <a:cs typeface="Trebuchet MS"/>
              </a:rPr>
              <a:t>ORIENTADOR</a:t>
            </a:r>
            <a:r>
              <a:rPr dirty="0" sz="2000" spc="-90">
                <a:latin typeface="Trebuchet MS"/>
                <a:cs typeface="Trebuchet MS"/>
              </a:rPr>
              <a:t> </a:t>
            </a:r>
            <a:r>
              <a:rPr dirty="0" sz="2000" spc="-215">
                <a:latin typeface="Trebuchet MS"/>
                <a:cs typeface="Trebuchet MS"/>
              </a:rPr>
              <a:t>(A):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95"/>
              </a:spcBef>
            </a:pPr>
            <a:endParaRPr sz="2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800" spc="-145">
                <a:latin typeface="Trebuchet MS"/>
                <a:cs typeface="Trebuchet MS"/>
              </a:rPr>
              <a:t>xxxxxxxxxxxxxxxxx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155766" y="1315866"/>
            <a:ext cx="879475" cy="3302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210" b="0">
                <a:solidFill>
                  <a:srgbClr val="000000"/>
                </a:solidFill>
                <a:latin typeface="Trebuchet MS"/>
                <a:cs typeface="Trebuchet MS"/>
              </a:rPr>
              <a:t>AUTORES</a:t>
            </a:r>
            <a:endParaRPr sz="2000">
              <a:latin typeface="Trebuchet MS"/>
              <a:cs typeface="Trebuchet MS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-4762" y="-4774"/>
            <a:ext cx="9145270" cy="4916805"/>
            <a:chOff x="-4762" y="-4774"/>
            <a:chExt cx="9145270" cy="4916805"/>
          </a:xfrm>
        </p:grpSpPr>
        <p:sp>
          <p:nvSpPr>
            <p:cNvPr id="5" name="object 5" descr=""/>
            <p:cNvSpPr/>
            <p:nvPr/>
          </p:nvSpPr>
          <p:spPr>
            <a:xfrm>
              <a:off x="0" y="-12"/>
              <a:ext cx="9135745" cy="488315"/>
            </a:xfrm>
            <a:custGeom>
              <a:avLst/>
              <a:gdLst/>
              <a:ahLst/>
              <a:cxnLst/>
              <a:rect l="l" t="t" r="r" b="b"/>
              <a:pathLst>
                <a:path w="9135745" h="488315">
                  <a:moveTo>
                    <a:pt x="9135281" y="11"/>
                  </a:moveTo>
                  <a:lnTo>
                    <a:pt x="9135281" y="487798"/>
                  </a:lnTo>
                  <a:lnTo>
                    <a:pt x="0" y="487798"/>
                  </a:lnTo>
                  <a:lnTo>
                    <a:pt x="0" y="0"/>
                  </a:lnTo>
                  <a:lnTo>
                    <a:pt x="9135281" y="11"/>
                  </a:lnTo>
                  <a:close/>
                </a:path>
              </a:pathLst>
            </a:custGeom>
            <a:solidFill>
              <a:srgbClr val="00726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-12"/>
              <a:ext cx="9135745" cy="488315"/>
            </a:xfrm>
            <a:custGeom>
              <a:avLst/>
              <a:gdLst/>
              <a:ahLst/>
              <a:cxnLst/>
              <a:rect l="l" t="t" r="r" b="b"/>
              <a:pathLst>
                <a:path w="9135745" h="488315">
                  <a:moveTo>
                    <a:pt x="0" y="0"/>
                  </a:moveTo>
                  <a:lnTo>
                    <a:pt x="9135281" y="11"/>
                  </a:lnTo>
                  <a:lnTo>
                    <a:pt x="9135281" y="487798"/>
                  </a:lnTo>
                  <a:lnTo>
                    <a:pt x="0" y="487798"/>
                  </a:lnTo>
                </a:path>
              </a:pathLst>
            </a:custGeom>
            <a:ln w="9524">
              <a:solidFill>
                <a:srgbClr val="595959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30613" y="3944092"/>
              <a:ext cx="3162868" cy="967797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21242" y="29123"/>
              <a:ext cx="1383072" cy="461700"/>
            </a:xfrm>
            <a:prstGeom prst="rect">
              <a:avLst/>
            </a:prstGeom>
          </p:spPr>
        </p:pic>
        <p:sp>
          <p:nvSpPr>
            <p:cNvPr id="9" name="object 9" descr=""/>
            <p:cNvSpPr/>
            <p:nvPr/>
          </p:nvSpPr>
          <p:spPr>
            <a:xfrm>
              <a:off x="3916467" y="24360"/>
              <a:ext cx="1393190" cy="471805"/>
            </a:xfrm>
            <a:custGeom>
              <a:avLst/>
              <a:gdLst/>
              <a:ahLst/>
              <a:cxnLst/>
              <a:rect l="l" t="t" r="r" b="b"/>
              <a:pathLst>
                <a:path w="1393189" h="471805">
                  <a:moveTo>
                    <a:pt x="0" y="0"/>
                  </a:moveTo>
                  <a:lnTo>
                    <a:pt x="1392597" y="0"/>
                  </a:lnTo>
                  <a:lnTo>
                    <a:pt x="1392597" y="471225"/>
                  </a:lnTo>
                  <a:lnTo>
                    <a:pt x="0" y="471225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59595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678305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INTRODUÇÃO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443355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METODOLOGIA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675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65"/>
              <a:t>RESULTADOS</a:t>
            </a:r>
            <a:r>
              <a:rPr dirty="0" spc="-85"/>
              <a:t> </a:t>
            </a:r>
            <a:r>
              <a:rPr dirty="0"/>
              <a:t>E</a:t>
            </a:r>
            <a:r>
              <a:rPr dirty="0" spc="-75"/>
              <a:t> </a:t>
            </a:r>
            <a:r>
              <a:rPr dirty="0" spc="-10"/>
              <a:t>DISCUSSÃO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DE SLIDE EXPO 2025.pptx</dc:title>
  <dcterms:created xsi:type="dcterms:W3CDTF">2025-09-30T19:34:57Z</dcterms:created>
  <dcterms:modified xsi:type="dcterms:W3CDTF">2025-09-30T19:34:57Z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2025-09-30T00:00:00Z</vt:filetime>
  </property>
  <property fmtid="{D5CDD505-2E9C-101B-9397-08002B2CF9AE}" pid="3" name="Creator">
    <vt:lpwstr>Google</vt:lpwstr>
  </property>
  <property fmtid="{D5CDD505-2E9C-101B-9397-08002B2CF9AE}" pid="4" name="LastSaved">
    <vt:filetime>2025-09-30T00:00:00Z</vt:filetime>
  </property>
  <property fmtid="{D5CDD505-2E9C-101B-9397-08002B2CF9AE}" pid="5" name="Producer">
    <vt:lpwstr>3-Heights(TM) PDF Security Shell 4.8.25.2 (http://www.pdf-tools.com)</vt:lpwstr>
  </property>
</Properties>
</file>